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8" r:id="rId2"/>
    <p:sldId id="389" r:id="rId3"/>
    <p:sldId id="390" r:id="rId4"/>
    <p:sldId id="334" r:id="rId5"/>
    <p:sldId id="340" r:id="rId6"/>
    <p:sldId id="335" r:id="rId7"/>
    <p:sldId id="336" r:id="rId8"/>
    <p:sldId id="337" r:id="rId9"/>
    <p:sldId id="341" r:id="rId10"/>
    <p:sldId id="346" r:id="rId11"/>
    <p:sldId id="350" r:id="rId12"/>
    <p:sldId id="356" r:id="rId13"/>
    <p:sldId id="357" r:id="rId14"/>
    <p:sldId id="371" r:id="rId15"/>
    <p:sldId id="372" r:id="rId16"/>
    <p:sldId id="373" r:id="rId17"/>
    <p:sldId id="345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14ECB1A-7538-44E8-8A28-064A7ED847A2}">
          <p14:sldIdLst>
            <p14:sldId id="388"/>
            <p14:sldId id="389"/>
            <p14:sldId id="390"/>
            <p14:sldId id="334"/>
            <p14:sldId id="340"/>
            <p14:sldId id="335"/>
            <p14:sldId id="336"/>
            <p14:sldId id="337"/>
            <p14:sldId id="341"/>
            <p14:sldId id="346"/>
            <p14:sldId id="350"/>
            <p14:sldId id="356"/>
            <p14:sldId id="357"/>
          </p14:sldIdLst>
        </p14:section>
        <p14:section name="Раздел без заголовка" id="{BDCA697C-6B34-4CA4-91F2-46474F345B31}">
          <p14:sldIdLst>
            <p14:sldId id="371"/>
            <p14:sldId id="372"/>
            <p14:sldId id="373"/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48F"/>
    <a:srgbClr val="EBEFEF"/>
    <a:srgbClr val="FFFFFF"/>
    <a:srgbClr val="C3E3F0"/>
    <a:srgbClr val="B094D9"/>
    <a:srgbClr val="73366E"/>
    <a:srgbClr val="1780F0"/>
    <a:srgbClr val="C2E5E4"/>
    <a:srgbClr val="DAD6CD"/>
    <a:srgbClr val="C5C8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BF8BC2-F01E-4035-9010-9E874B6D1E1A}" v="2241" dt="2023-11-26T10:07:39.9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85" autoAdjust="0"/>
    <p:restoredTop sz="94660"/>
  </p:normalViewPr>
  <p:slideViewPr>
    <p:cSldViewPr snapToGrid="0">
      <p:cViewPr varScale="1">
        <p:scale>
          <a:sx n="96" d="100"/>
          <a:sy n="96" d="100"/>
        </p:scale>
        <p:origin x="41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47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35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518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64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87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24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95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86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129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17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39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C1F3E-5A7D-4CCD-B0EF-F69443B8326F}" type="datetimeFigureOut">
              <a:rPr lang="ru-RU" smtClean="0"/>
              <a:pPr/>
              <a:t>16.06.2025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743F-D0FE-45F7-B211-81D9EE47A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0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0.jpeg"/><Relationship Id="rId7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Муниципальное методическое объединение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заместителей директоров по ВР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«Использование современного оборудования детского технопарка «Кванториум» в учебной и </a:t>
            </a:r>
            <a:r>
              <a:rPr lang="ru-RU" sz="4000" b="1" dirty="0" err="1" smtClean="0">
                <a:solidFill>
                  <a:srgbClr val="FF0000"/>
                </a:solidFill>
                <a:latin typeface="Georgia" pitchFamily="18" charset="0"/>
              </a:rPr>
              <a:t>внеучебной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деятельности»</a:t>
            </a:r>
            <a:endParaRPr lang="ru-RU" sz="40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Открытие &amp;quot;Школьного Кванториума&amp;quot;!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552" y="0"/>
            <a:ext cx="10346462" cy="688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3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hkola6gorodrubczovsk-r22.gosweb.gosuslugi.ru/netcat_files/userfiles/Kvantorium/DSC_07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547" y="-1"/>
            <a:ext cx="11734289" cy="782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46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Вебинар в «Школьном кванториуме»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75" y="-124313"/>
            <a:ext cx="9309747" cy="698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58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Экологическая дистанционная игра «ЭкоЯ - 2023»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3" y="2290616"/>
            <a:ext cx="5784414" cy="449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Экологическая дистанционная игра «ЭкоЯ - 2023»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0665" y="1471274"/>
            <a:ext cx="5969311" cy="3353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744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shkola6gorodrubczovsk-r22.gosweb.gosuslugi.ru/netcat_files/userfiles/Kvantorium/News_Q/Den_otkryt_dverey/1716258142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8609" y="0"/>
            <a:ext cx="5032421" cy="670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shkola6gorodrubczovsk-r22.gosweb.gosuslugi.ru/netcat_files/userfiles/Kvantorium/News_Q/Den_otkryt_dverey/17162581422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003" y="592315"/>
            <a:ext cx="6199181" cy="4649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1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shkola6gorodrubczovsk-r22.gosweb.gosuslugi.ru/netcat_files/userfiles/Kvantorium/News_Q/Prishklager_/17190417899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65" y="437697"/>
            <a:ext cx="8563319" cy="642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607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Пришкольный летний лагерь &amp;quot;Кванторианец&amp;quot;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63" y="242372"/>
            <a:ext cx="4588659" cy="612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hkola6gorodrubczovsk-r22.gosweb.gosuslugi.ru/netcat_files/userfiles/Kvantorium/News_Q/Prishklager_/17187134150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7454" y="384039"/>
            <a:ext cx="7384546" cy="553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517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4949" y="1227908"/>
            <a:ext cx="3048000" cy="275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34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2821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283029"/>
            <a:ext cx="10972800" cy="657497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Аквариум </a:t>
            </a:r>
            <a:r>
              <a:rPr lang="ru-RU" sz="4000" b="1" dirty="0" err="1" smtClean="0">
                <a:solidFill>
                  <a:srgbClr val="0070C0"/>
                </a:solidFill>
                <a:latin typeface="Georgia" pitchFamily="18" charset="0"/>
              </a:rPr>
              <a:t>Квест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Georgia" pitchFamily="18" charset="0"/>
              </a:rPr>
              <a:t>Квиз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Проблемная мастерская 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Профессиональная проба </a:t>
            </a:r>
            <a:r>
              <a:rPr lang="ru-RU" sz="4000" b="1" dirty="0" err="1" smtClean="0">
                <a:solidFill>
                  <a:srgbClr val="0070C0"/>
                </a:solidFill>
                <a:latin typeface="Georgia" pitchFamily="18" charset="0"/>
              </a:rPr>
              <a:t>Баттл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Мастер-класс </a:t>
            </a:r>
            <a:r>
              <a:rPr lang="ru-RU" sz="4000" b="1" dirty="0" err="1" smtClean="0">
                <a:solidFill>
                  <a:srgbClr val="0070C0"/>
                </a:solidFill>
                <a:latin typeface="Georgia" pitchFamily="18" charset="0"/>
              </a:rPr>
              <a:t>Флешмоб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Форум-театр </a:t>
            </a:r>
            <a:r>
              <a:rPr lang="ru-RU" sz="4000" b="1" dirty="0" err="1" smtClean="0">
                <a:solidFill>
                  <a:srgbClr val="0070C0"/>
                </a:solidFill>
                <a:latin typeface="Georgia" pitchFamily="18" charset="0"/>
              </a:rPr>
              <a:t>Библио-глобус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Митинг-реквием </a:t>
            </a:r>
          </a:p>
          <a:p>
            <a:pPr algn="ctr"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Georgia" pitchFamily="18" charset="0"/>
              </a:rPr>
              <a:t>Био-шоу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Виртуальный турнир </a:t>
            </a:r>
          </a:p>
          <a:p>
            <a:pPr algn="ctr">
              <a:buNone/>
            </a:pPr>
            <a:r>
              <a:rPr lang="ru-RU" sz="4000" b="1" dirty="0" err="1" smtClean="0">
                <a:solidFill>
                  <a:srgbClr val="FF0000"/>
                </a:solidFill>
                <a:latin typeface="Georgia" pitchFamily="18" charset="0"/>
              </a:rPr>
              <a:t>Дебат-клуб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Интервью мнений Эстафета мнений </a:t>
            </a:r>
            <a:r>
              <a:rPr lang="ru-RU" sz="4000" b="1" dirty="0" err="1" smtClean="0">
                <a:solidFill>
                  <a:srgbClr val="FF0000"/>
                </a:solidFill>
                <a:latin typeface="Georgia" pitchFamily="18" charset="0"/>
              </a:rPr>
              <a:t>Фокус-группы</a:t>
            </a:r>
            <a:r>
              <a:rPr lang="ru-RU" sz="4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Georgia" pitchFamily="18" charset="0"/>
              </a:rPr>
              <a:t>Уроки Мужества </a:t>
            </a:r>
            <a:endParaRPr lang="ru-RU" sz="4000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070C0"/>
                </a:solidFill>
                <a:latin typeface="Georgia" pitchFamily="18" charset="0"/>
              </a:rPr>
              <a:t>АЗБУКА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СОВРЕМЕННЫХ ФОРМ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ВОСПИТАТЕЛЬНОЙ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Georgia" pitchFamily="18" charset="0"/>
              </a:rPr>
              <a:t>РАБОТЫ</a:t>
            </a:r>
            <a:endParaRPr lang="ru-RU" sz="4800" b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371" y="280087"/>
            <a:ext cx="11689492" cy="6318421"/>
          </a:xfrm>
          <a:prstGeom prst="rect">
            <a:avLst/>
          </a:prstGeom>
          <a:noFill/>
          <a:ln w="38100">
            <a:solidFill>
              <a:srgbClr val="009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449063" y="21174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32" name="Google Shape;245;p28"/>
          <p:cNvCxnSpPr/>
          <p:nvPr/>
        </p:nvCxnSpPr>
        <p:spPr>
          <a:xfrm flipH="1">
            <a:off x="3108960" y="458314"/>
            <a:ext cx="1712422" cy="0"/>
          </a:xfrm>
          <a:prstGeom prst="straightConnector1">
            <a:avLst/>
          </a:prstGeom>
          <a:noFill/>
          <a:ln w="38100" cap="flat" cmpd="sng">
            <a:solidFill>
              <a:srgbClr val="00949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9" name="Google Shape;245;p28"/>
          <p:cNvCxnSpPr/>
          <p:nvPr/>
        </p:nvCxnSpPr>
        <p:spPr>
          <a:xfrm flipH="1">
            <a:off x="6974378" y="458314"/>
            <a:ext cx="1712422" cy="0"/>
          </a:xfrm>
          <a:prstGeom prst="straightConnector1">
            <a:avLst/>
          </a:prstGeom>
          <a:noFill/>
          <a:ln w="38100" cap="flat" cmpd="sng">
            <a:solidFill>
              <a:srgbClr val="00949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28242" y="12590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280087"/>
            <a:ext cx="1323975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0768" y="1716890"/>
            <a:ext cx="45084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технопарк 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«Школьный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6»</a:t>
            </a:r>
          </a:p>
          <a:p>
            <a:pPr algn="ctr">
              <a:lnSpc>
                <a:spcPct val="150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Рубцовск  </a:t>
            </a:r>
          </a:p>
        </p:txBody>
      </p:sp>
      <p:pic>
        <p:nvPicPr>
          <p:cNvPr id="15" name="Picture 2" descr="Открытие &amp;quot;Школьного Кванториума&amp;quot;!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"/>
          <a:stretch/>
        </p:blipFill>
        <p:spPr bwMode="auto">
          <a:xfrm>
            <a:off x="5083935" y="1752601"/>
            <a:ext cx="5886312" cy="3912256"/>
          </a:xfrm>
          <a:prstGeom prst="rect">
            <a:avLst/>
          </a:prstGeom>
          <a:noFill/>
          <a:ln w="127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930536" y="5585123"/>
            <a:ext cx="45358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«Школьного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состоялось 15 сентября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</a:p>
        </p:txBody>
      </p:sp>
      <p:pic>
        <p:nvPicPr>
          <p:cNvPr id="16" name="Picture 2" descr="Детский технопарк &quot;Кванториум&quot; лого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6" t="12664" r="33825" b="30775"/>
          <a:stretch/>
        </p:blipFill>
        <p:spPr bwMode="auto">
          <a:xfrm>
            <a:off x="10466387" y="120315"/>
            <a:ext cx="1589413" cy="148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7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179" y="5863977"/>
            <a:ext cx="2182821" cy="9940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81897" y="561703"/>
            <a:ext cx="1384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КВАНТЫ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213" y="2005742"/>
            <a:ext cx="3000103" cy="2250078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5063"/>
          <a:stretch/>
        </p:blipFill>
        <p:spPr>
          <a:xfrm>
            <a:off x="953589" y="1606731"/>
            <a:ext cx="3063784" cy="3540036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40"/>
          <a:stretch/>
        </p:blipFill>
        <p:spPr>
          <a:xfrm>
            <a:off x="8267157" y="1619794"/>
            <a:ext cx="3084466" cy="3526973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185533" y="4532505"/>
            <a:ext cx="23695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робототехнический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80604" y="5365262"/>
            <a:ext cx="1844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биологический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10502" y="5365262"/>
            <a:ext cx="15627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Детский технопарк &quot;Кванториум&quot; лого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6" t="12664" r="33825" b="30775"/>
          <a:stretch/>
        </p:blipFill>
        <p:spPr bwMode="auto">
          <a:xfrm>
            <a:off x="10842171" y="129075"/>
            <a:ext cx="1212739" cy="113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216" y="816452"/>
            <a:ext cx="116607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обзорные экскурсии для учащихся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№6»;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Родительская конференция с обзорной экскурсией;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этап чемпионата по ФГ для учащихся 6-8 классов;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ень открытых дверей для учащихся 6-х классов и их  родителей;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 РИФ для учащихся 7-11 классов;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Кейс-игра «Космические знания» для учащихся 10-х классов.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321" y="416342"/>
            <a:ext cx="11430502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школьном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 проведены 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https://shkola6gorodrubczovsk-r22.gosweb.gosuslugi.ru/netcat_files/userfiles/Kvantorium/16974707173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02" y="3304047"/>
            <a:ext cx="1503284" cy="2672506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shkola6gorodrubczovsk-r22.gosweb.gosuslugi.ru/netcat_files/userfiles/Kvantorium/DSC_07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228" y="3359069"/>
            <a:ext cx="2678441" cy="1785627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shkola6gorodrubczovsk-r22.gosweb.gosuslugi.ru/netcat_files/userfiles/Kvantorium/News_Q/Den_otkryt_dverey/17162581421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36" y="3359069"/>
            <a:ext cx="1983165" cy="2644220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shkola6gorodrubczovsk-r22.gosweb.gosuslugi.ru/netcat_files/userfiles/Kvantorium/News_Q/Den_otkryt_dverey/17162581420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41058" y="3804754"/>
            <a:ext cx="1993613" cy="2658151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hkola6gorodrubczovsk-r22.gosweb.gosuslugi.ru/netcat_files/userfiles/Kvantorium/News_Q/17001253813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675" y="3818021"/>
            <a:ext cx="1999790" cy="2666386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179" y="5863977"/>
            <a:ext cx="2182821" cy="994023"/>
          </a:xfrm>
          <a:prstGeom prst="rect">
            <a:avLst/>
          </a:prstGeom>
        </p:spPr>
      </p:pic>
      <p:pic>
        <p:nvPicPr>
          <p:cNvPr id="11" name="Picture 2" descr="Детский технопарк &quot;Кванториум&quot; лого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6" t="12664" r="33825" b="30775"/>
          <a:stretch/>
        </p:blipFill>
        <p:spPr bwMode="auto">
          <a:xfrm>
            <a:off x="10951555" y="217872"/>
            <a:ext cx="1031438" cy="96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33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30776" y="3226666"/>
            <a:ext cx="11242765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8044" y="122868"/>
            <a:ext cx="1140822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Деятельность учителей 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частие в 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вебинаре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проведенном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 рамках методического дня АИРО по вопросам реализации обновленных ФГОС, формирования функциональной грамотности обучающихся и деятельности центров «точка роста» в Алтайской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крае;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ъемка уроков, занятий ВД, внеклассных мероприятий, интервью с учителями и учащимися по формированию ФГ;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Участие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 образовательном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интенсиве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для педагогов, одаренных школьников и молодежи «Учимся. Исследуем. Создаем» на базе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Рубцовского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индустриального института;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Участие в учебной-методической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конференции «Новые направления организации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проектной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деятельности в детских технопарках «Школьный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кванториум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», посвященной освоению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Космоса на базе «Школьного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кванториума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 МБОУ «СОШ №15»  г. Новоалтайска;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открытых дверей для  студентов 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Рубцовского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педагогического колледжа;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Мастер-классы по биологии, химии, физике и робототехнике для обучающихся первого курса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Рубцовского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колледжа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Организация и проведение муниципального практического семинара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«Использование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оборудования «Школьного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кванториума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 на уроках физики, биологии и технологии;</a:t>
            </a:r>
          </a:p>
          <a:p>
            <a:pPr marL="171450" indent="-171450" algn="just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 Участие учителей «Школьного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кванториума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 в летней школе по функциональной грамотности «Учим для жизни</a:t>
            </a:r>
            <a:r>
              <a:rPr lang="ru-RU" sz="1600" dirty="0" smtClean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».</a:t>
            </a:r>
          </a:p>
        </p:txBody>
      </p:sp>
      <p:pic>
        <p:nvPicPr>
          <p:cNvPr id="14" name="Picture 24" descr="https://shkola6gorodrubczovsk-r22.gosweb.gosuslugi.ru/netcat_files/userfiles/Kvantorium/Interesnye_zanyatiya/16987237060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51" y="3925519"/>
            <a:ext cx="2096367" cy="1572275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s://shkola6gorodrubczovsk-r22.gosweb.gosuslugi.ru/netcat_files/userfiles/Kvantorium/News_Q/Nedelya_RIF/17078130639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94" y="4508951"/>
            <a:ext cx="2150123" cy="1646950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shkola6gorodrubczovsk-r22.gosweb.gosuslugi.ru/netcat_files/userfiles/Kvantorium/News_Q/Nedelya_RIF/17078127277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561" y="4662387"/>
            <a:ext cx="2227751" cy="1670814"/>
          </a:xfrm>
          <a:prstGeom prst="rect">
            <a:avLst/>
          </a:prstGeom>
          <a:noFill/>
          <a:ln w="63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Городской семинар Использование оборудования «школьного Кванториума» на уроках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294" y="3925519"/>
            <a:ext cx="2195933" cy="1646950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26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855" y="230565"/>
            <a:ext cx="1178964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Конкурсы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конкурс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«Интеллектуал – 2024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Проект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«Мониторинг микроклимата в учебных кабинетах»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выполнялся с использованием лаборатории по экологии «</a:t>
            </a:r>
            <a:r>
              <a:rPr lang="en-US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Releon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Lite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 - 1 место.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открытая научно-практическая конференция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«Многогранная Россия – 2024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диплом участника.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Муниципальный конкурс исследовательских работ и проектов «Интеллектуал – 2024. Грани науки»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участие.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Краевой конкурс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исследовательских и проектных работ «Робот моей мечты», организованный педагогическим технопарком «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им. К. Д. Ушинского» на базе ФГБОУ ВО «Алтайского государственного гуманитарно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университета им. В. М. Шукшина» - д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иплом </a:t>
            </a: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степени.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Окружной конкурс рисунков «Конструирование и робототехника 2023-2024» – дипломы 1,2,3 степени;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конкурс «ЭкоЯ-2023» - командное участие.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Межрегиональный конкурс «Эко-планета» - участие.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Краевой конкурс «ЭкоЯ-2023» -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место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https://shkola6gorodrubczovsk-r22.gosweb.gosuslugi.ru/netcat_files/userfiles/Kvantorium/News_Q/Intellektual/17133336726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063" y="3365993"/>
            <a:ext cx="2425732" cy="3234310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s://shkola6gorodrubczovsk-r22.gosweb.gosuslugi.ru/netcat_files/userfiles/Kvantorium/News_Q/Prishklager_/17190417899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746" y="3644692"/>
            <a:ext cx="3147344" cy="2359705"/>
          </a:xfrm>
          <a:prstGeom prst="rect">
            <a:avLst/>
          </a:prstGeom>
          <a:noFill/>
          <a:ln w="63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2805" y="3092887"/>
            <a:ext cx="3139057" cy="2359705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9443" y="5831734"/>
            <a:ext cx="2182557" cy="99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8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7776" y="970354"/>
            <a:ext cx="10091650" cy="915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40385" algn="just">
              <a:lnSpc>
                <a:spcPct val="107000"/>
              </a:lnSpc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Пришкольный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лагерь посетили 50 детей.  С ребятами ежедневно проводились различные занятия, направленные на общекультурное развитие, а также занятия в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квантумах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 по робототехнике, пропедевтические занятия по физике, биологии и экологии.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 </a:t>
            </a:r>
            <a:endParaRPr lang="ru-RU" sz="1400" dirty="0">
              <a:solidFill>
                <a:srgbClr val="002060"/>
              </a:solidFill>
              <a:latin typeface="Calibri" panose="020F0502020204030204" pitchFamily="34" charset="0"/>
              <a:ea typeface="SimSun" panose="02010600030101010101" pitchFamily="2" charset="-122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179" y="5863977"/>
            <a:ext cx="2182821" cy="994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5753" y="382385"/>
            <a:ext cx="7099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Детский оздоровительный профильный лагерь с дневным пребыванием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КВАНТОРИАНЕЦ»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88968" y="1960787"/>
            <a:ext cx="3300152" cy="4400201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43847" y="1938116"/>
            <a:ext cx="4871949" cy="3653961"/>
          </a:xfrm>
          <a:prstGeom prst="rect">
            <a:avLst/>
          </a:prstGeom>
          <a:ln w="6350">
            <a:solidFill>
              <a:srgbClr val="002060"/>
            </a:solidFill>
          </a:ln>
        </p:spPr>
      </p:pic>
      <p:pic>
        <p:nvPicPr>
          <p:cNvPr id="7" name="Picture 2" descr="Детский технопарк &quot;Кванториум&quot; лого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6" t="12664" r="33825" b="30775"/>
          <a:stretch/>
        </p:blipFill>
        <p:spPr bwMode="auto">
          <a:xfrm>
            <a:off x="11100589" y="129075"/>
            <a:ext cx="963710" cy="89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7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9477</TotalTime>
  <Words>515</Words>
  <Application>Microsoft Office PowerPoint</Application>
  <PresentationFormat>Широкоэкранный</PresentationFormat>
  <Paragraphs>52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SimSun</vt:lpstr>
      <vt:lpstr>Arial</vt:lpstr>
      <vt:lpstr>Calibri</vt:lpstr>
      <vt:lpstr>Calibri Light</vt:lpstr>
      <vt:lpstr>Georgia</vt:lpstr>
      <vt:lpstr>Times New Roman</vt:lpstr>
      <vt:lpstr>Wingdings</vt:lpstr>
      <vt:lpstr>Тема Office</vt:lpstr>
      <vt:lpstr>Муниципальное методическое объединение заместителей директоров по ВР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Таратун Е.В.</dc:creator>
  <cp:lastModifiedBy>ZamDir1</cp:lastModifiedBy>
  <cp:revision>1023</cp:revision>
  <cp:lastPrinted>2023-12-06T07:46:07Z</cp:lastPrinted>
  <dcterms:created xsi:type="dcterms:W3CDTF">2023-11-24T06:13:35Z</dcterms:created>
  <dcterms:modified xsi:type="dcterms:W3CDTF">2025-06-16T04:13:03Z</dcterms:modified>
</cp:coreProperties>
</file>